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097280" y="164592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60A5FA"/>
                </a:solidFill>
              </a:defRPr>
            </a:pPr>
            <a:r>
              <a:t>Nature 正刊文献精读 · 组会汇报</a:t>
            </a:r>
          </a:p>
          <a:p>
            <a:pPr>
              <a:spcBef>
                <a:spcPts val="1400"/>
              </a:spcBef>
              <a:defRPr sz="3200" b="1">
                <a:solidFill>
                  <a:srgbClr val="FFFFFF"/>
                </a:solidFill>
              </a:defRPr>
            </a:pPr>
            <a:r>
              <a:t>固态电池中的延展性韧性固态电解质界面 (Ductile SEI)</a:t>
            </a:r>
          </a:p>
          <a:p>
            <a:pPr>
              <a:spcBef>
                <a:spcPts val="800"/>
              </a:spcBef>
              <a:defRPr sz="1500">
                <a:solidFill>
                  <a:srgbClr val="94A3B8"/>
                </a:solidFill>
              </a:defRPr>
            </a:pPr>
            <a:r>
              <a:t>A ductile solid electrolyte interphase for solid-state batteries | Nature 647, 86-92 (2025)</a:t>
            </a:r>
          </a:p>
          <a:p>
            <a:pPr>
              <a:spcBef>
                <a:spcPts val="2400"/>
              </a:spcBef>
              <a:defRPr sz="1500">
                <a:solidFill>
                  <a:srgbClr val="CBD5E1"/>
                </a:solidFill>
              </a:defRPr>
            </a:pPr>
            <a:r>
              <a:t>通讯作者：清华大学深圳国际研究生院 (康飞宇/贺艳兵) · 天津大学 (杨全红)</a:t>
            </a:r>
            <a:br/>
            <a:r>
              <a:t>汇报人：匡仲欣 · 厦门大学能源学院储能技术专业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09 总结与对我们实验的启示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从顶刊成果回归实验室：现成可落地的固态电池改性思路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核心结论提炼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本工作通过引入 Ag2S-AgF 延展性纳米无机相，成功打破了 SEI 高强度必脆的传统悖论，实现了应力消散与抗枝晶的双赢。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对我们固态电解质实验借鉴一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【界面柔化设计】：在我们的硫化物/卤化物电解质压片时，可尝试在锂箔表面预构筑一层超薄富银/富金属态塑性钝化过渡层。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对我们固态电解质实验借鉴二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【测试工况严格化】：以往实验常在低面容量（0.5 mAh/cm2）下测试，后续可参考该论文增加大面容量（&gt;2.0 mAh/cm2）循环，更有说服力。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01 研究背景与核心痛点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固态电池界面应力恶化与锂枝晶的微观死结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固态电池的理论优势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相比传统液态锂电池，固态电解质具备更高热安全上限，且允许直接匹配理论比容量极高的金属锂负极（3860 mAh/g）。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传统无机 SEI 的物理缺陷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传统原位生成的无机 SEI（如 LiF、Li2O、Li2CO3）杨氏模量极高但脆性极大，在金属锂反复沉积/剥离的巨大体积形变下极易开裂。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循环失效与枝晶穿透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一旦脆性 SEI 产生微观裂缝，局部电流密度瞬间暴增，诱导锂离子沿裂纹优先形核并生长出锂枝晶，直接穿透电解质导致短路猝死。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02 本文设计思想与策略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打破传统硬碰硬认知：构建兼具高韧性与快离子传导的非对称 SEI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打破高刚度必抗枝晶迷思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以往思路盲目提高界面机械硬度，本工作另辟蹊径：认为应对锂负极动态形变的核心在于界面的【塑性形变与延展韧性 (Ductility)】。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非对称无机网络设计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在电解质侧引入延展性无机组分 Ag2S-AgF，利用银化合物优异的延展变形与固相滑移特性，赋予界面自适应吸能与应力消散能力。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负极侧致密钝化协同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在靠近锂金属侧构建致密钝化与快离子传导层，实现界面剪切应力耗散与锂离子空间均匀通量的协同双控。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03 材料制备与相态分布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原位诱导生长：Ag2S-AgF 双元富无机纳米复合结构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界面构建工艺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通过微量功能前驱体与金属锂/固态电解质界面的温和原位固相反应，在接触面自发演化出纳米级连续致密的改性过渡层。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高分辨显微表征 (cryo-TEM)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冷冻电镜证实界面呈现典型的微晶/非晶双重网络结构，超细 Ag 纳米畴均匀分散于氟硫化合物无机基底之中。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深度成分剖析 (ToF-SIMS)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二次离子飞行时间质谱清晰揭示了由外向内的连续化学梯度，验证了非对称组分在纳米级厚度上的精准空间排布。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04 力学延展性与自修复机理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微纳米压痕与原位膨胀：无裂纹的塑性形变自适应能力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纳米力学压痕测试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改性后的延展性 SEI 展现出超常的临界断裂韧度与形变恢复率，塑性形变极限相比传统纯无机 SEI 提升了数倍。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原位原子力显微镜 (In-situ AFM)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实时追踪充放电循环过程中电极表面的起伏变化：改性 SEI 随金属锂起伏呈现类似皮肤般的弹性延展，无贯穿性微裂纹。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分子动力学模拟 (MD)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模拟揭示：在局部体积形变下，Ag 原子畴发生可逆晶界滑移与微塑性屈服，从晶格尺度根本上释放了界面局部剪切集中应力。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05 离子传输动力学表征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电导率飞跃：高能离子通道与均匀电场分布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离子电导率与活化能 (EIS)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电化学阻抗谱表明界面阻抗降低了一个数量级以上，活化能显著下降至 0.28 eV 左右，证明界面形成了超快扩散通道。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锂离子迁移数测试 (tLi+)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延展性无机网络有效固定了阴离子骨架，tLi+ 显著提升至 0.75 以上，极大降低了大电流下的界面浓差极化。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相场模拟 (Phase-field)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模拟证实界面均匀的电势梯度彻底抚平了局部突刺电场，促使锂离子呈现层状横向二维致密沉积，杜绝枝晶垂直生长。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06 对称电池极限稳定性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突破临界电流密度 (CCD)，实现 4500 小时超长寿命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临界电流密度测试 (CCD)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在固态电解质体系中，Li||Li 对称电池的 CCD 阈值大幅跃升至惊人的 15 mA/cm2 以上，抗枝晶能力达到国际前沿水平。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大面容量恒流长循环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 1.0 mA/cm2、1.0 mAh/cm2 条件下，对称电池实现超过 4500 小时平稳充放电，过电位极低且无虚假电压尖峰波动。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循环后截面形貌 (SEM)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连续循环数百圈后拆解电池，固态电解质与锂负极界面依然贴合致密，无界面空洞与粉化死锂堆积。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07 全电池实际工况应用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匹配高负载正极：兼顾超高能量密度与恶劣工况倍率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高镍三元 NCM811 全电池构建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采用高面载正极（~4.0 mAh/cm2）与薄锂匹配，在严苛的低正负极容量比 (N/P &lt; 2.0) 条件下依然表现出极高稳定性。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长循环容量保持率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在 1C 倍率下循环 1000 圈后容量保持率超过 85%，平均库仑效率稳定在 99.8% 以上，彻底杜绝了电解质副反应消耗。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极端快充与宽温适应性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支持 2C-4C 大电流快充循环；并在 0℃-60℃ 宽工作温度窗口下保持了极高的容量发挥与无短路安全特性。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6984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0F172A"/>
                </a:solidFill>
              </a:defRPr>
            </a:pPr>
            <a:r>
              <a:t>08 横向对比与综合优势</a:t>
            </a:r>
          </a:p>
          <a:p>
            <a:pPr>
              <a:spcBef>
                <a:spcPts val="400"/>
              </a:spcBef>
              <a:defRPr sz="1300">
                <a:solidFill>
                  <a:srgbClr val="64748B"/>
                </a:solidFill>
              </a:defRPr>
            </a:pPr>
            <a:r>
              <a:t>全维度性能对比：超越传统聚合物与纯陶瓷界面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01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力学延展性 vs 传统氧化物/卤化物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传统纯陶瓷电解质界面杨氏模量虽大但易碎断裂；本文延展性 SEI 彻底化解了固-固刚性机械不匹配痛点。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7407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636007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02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电化学窗口 vs 传统有机界面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相比传统聚合物界面耐高压不足（&lt;4.2V），本文富无机 Ag2S-AgF 钝化层在高截止电压（4.5V）下依然不氧化分解。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83294" y="1645920"/>
            <a:ext cx="3328416" cy="466344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1894" y="1920240"/>
            <a:ext cx="2871216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solidFill>
                  <a:srgbClr val="2563EB"/>
                </a:solidFill>
              </a:defRPr>
            </a:pPr>
            <a:r>
              <a:t>03</a:t>
            </a:r>
          </a:p>
          <a:p>
            <a:pPr>
              <a:spcBef>
                <a:spcPts val="800"/>
              </a:spcBef>
              <a:defRPr sz="1700" b="1">
                <a:solidFill>
                  <a:srgbClr val="0F172A"/>
                </a:solidFill>
              </a:defRPr>
            </a:pPr>
            <a:r>
              <a:t>大电流充放电耐受度</a:t>
            </a:r>
          </a:p>
          <a:p>
            <a:pPr>
              <a:spcBef>
                <a:spcPts val="1400"/>
              </a:spcBef>
              <a:defRPr sz="1300">
                <a:solidFill>
                  <a:srgbClr val="1E293B"/>
                </a:solidFill>
              </a:defRPr>
            </a:pPr>
            <a:r>
              <a:t>超高离子电导率消除了锂剥离过程中的界面空洞，使得大倍率快充工况下界面接触电阻不发生恶性激增。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